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97" r:id="rId3"/>
    <p:sldId id="362" r:id="rId4"/>
    <p:sldId id="363" r:id="rId5"/>
    <p:sldId id="364" r:id="rId6"/>
    <p:sldId id="365" r:id="rId7"/>
    <p:sldId id="366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sa" initials="d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14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017" autoAdjust="0"/>
    <p:restoredTop sz="94610" autoAdjust="0"/>
  </p:normalViewPr>
  <p:slideViewPr>
    <p:cSldViewPr>
      <p:cViewPr>
        <p:scale>
          <a:sx n="100" d="100"/>
          <a:sy n="100" d="100"/>
        </p:scale>
        <p:origin x="-1944" y="-3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7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110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8251B4-F37E-4132-B702-7B941CFEB217}" type="datetimeFigureOut">
              <a:rPr lang="ru-RU" smtClean="0"/>
              <a:t>23.10.2019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6BA41E-1BB3-4D14-B0E3-5F609EBB29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311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FCCF9EA-8662-470F-80CF-63B06A9D2035}" type="datetime1">
              <a:rPr lang="ru-RU" smtClean="0"/>
              <a:t>23.10.2019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C61C600-6ACA-4310-A854-B5121D537E99}" type="slidenum">
              <a:rPr lang="ru-RU" smtClean="0"/>
              <a:t>‹#›</a:t>
            </a:fld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616" y="107480"/>
            <a:ext cx="3992880" cy="5852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76182A-2436-4C97-99E5-5C9B7125F63E}" type="datetime1">
              <a:rPr lang="ru-RU" smtClean="0"/>
              <a:t>23.10.2019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61C600-6ACA-4310-A854-B5121D537E9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4624"/>
            <a:ext cx="3992880" cy="5852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A45358-9A6E-4DBC-B093-53F5813B622D}" type="datetime1">
              <a:rPr lang="ru-RU" smtClean="0"/>
              <a:t>23.10.2019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61C600-6ACA-4310-A854-B5121D537E9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408A72-4761-409C-9D4C-8A3F3F19AE97}" type="datetime1">
              <a:rPr lang="ru-RU" smtClean="0"/>
              <a:t>23.10.2019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61C600-6ACA-4310-A854-B5121D537E9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BAD8F7-D345-48FE-BE7C-CD3F5A455940}" type="datetime1">
              <a:rPr lang="ru-RU" smtClean="0"/>
              <a:t>23.10.2019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61C600-6ACA-4310-A854-B5121D537E9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959449-FA06-472A-843C-C0CB3DDE940B}" type="datetime1">
              <a:rPr lang="ru-RU" smtClean="0"/>
              <a:t>23.10.2019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61C600-6ACA-4310-A854-B5121D537E99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3DE06C-CBD1-42D0-9A7B-4281554CA2AC}" type="datetime1">
              <a:rPr lang="ru-RU" smtClean="0"/>
              <a:t>23.10.2019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61C600-6ACA-4310-A854-B5121D537E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8191171-0D3E-44A7-9862-9C3245C813C6}" type="datetime1">
              <a:rPr lang="ru-RU" smtClean="0"/>
              <a:t>23.10.2019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61C600-6ACA-4310-A854-B5121D537E9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8B0EFC3-B4A0-4302-AED7-767AA668D61D}" type="datetime1">
              <a:rPr lang="ru-RU" smtClean="0"/>
              <a:t>23.10.2019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C61C600-6ACA-4310-A854-B5121D537E9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165844-280F-4421-AF74-DC2853C0D14B}" type="datetime1">
              <a:rPr lang="ru-RU" smtClean="0"/>
              <a:t>23.10.2019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61C600-6ACA-4310-A854-B5121D537E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2A6E83-B68D-49B2-8E68-3C262415214E}" type="datetime1">
              <a:rPr lang="ru-RU" smtClean="0"/>
              <a:t>23.10.2019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61C600-6ACA-4310-A854-B5121D537E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t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24942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4224D8B-0A02-4D04-98AF-5CC848B96AB2}" type="datetime1">
              <a:rPr lang="ru-RU" smtClean="0"/>
              <a:t>23.10.2019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C61C600-6ACA-4310-A854-B5121D537E99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4624"/>
            <a:ext cx="3992880" cy="58521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3450" y="1484784"/>
            <a:ext cx="7772400" cy="2232248"/>
          </a:xfrm>
        </p:spPr>
        <p:txBody>
          <a:bodyPr>
            <a:normAutofit/>
          </a:bodyPr>
          <a:lstStyle/>
          <a:p>
            <a:pPr algn="ctr"/>
            <a:r>
              <a:rPr lang="ru-RU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Бытовые швейные машины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739808"/>
            <a:ext cx="36957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1C600-6ACA-4310-A854-B5121D537E99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9219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58299" y="55588"/>
            <a:ext cx="4427984" cy="1608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840" y="2132856"/>
            <a:ext cx="6954919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5744"/>
            <a:ext cx="3736201" cy="1386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1C600-6ACA-4310-A854-B5121D537E99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116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1C600-6ACA-4310-A854-B5121D537E99}" type="slidenum">
              <a:rPr lang="ru-RU" smtClean="0"/>
              <a:t>3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71151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4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BROTHER</a:t>
            </a:r>
            <a:r>
              <a:rPr lang="en-US" sz="44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44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HF37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"/>
            <a:ext cx="4391980" cy="692696"/>
          </a:xfrm>
          <a:prstGeom prst="rect">
            <a:avLst/>
          </a:prstGeom>
        </p:spPr>
      </p:pic>
      <p:pic>
        <p:nvPicPr>
          <p:cNvPr id="4" name="Picture 2" descr="https://www.brothershop.lv/images/products/nesakartotas-preces/hf-37-sujmasina/th/340x300_6/brother_hf37_fro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251" y="1599853"/>
            <a:ext cx="3185136" cy="2117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36029" y="1628801"/>
            <a:ext cx="530006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</a:rPr>
              <a:t>Компания </a:t>
            </a:r>
            <a:r>
              <a:rPr lang="ru-RU" dirty="0" err="1">
                <a:latin typeface="Calibri" panose="020F0502020204030204" pitchFamily="34" charset="0"/>
              </a:rPr>
              <a:t>Brother</a:t>
            </a:r>
            <a:r>
              <a:rPr lang="ru-RU" dirty="0">
                <a:latin typeface="Calibri" panose="020F0502020204030204" pitchFamily="34" charset="0"/>
              </a:rPr>
              <a:t> </a:t>
            </a:r>
            <a:r>
              <a:rPr lang="ru-RU" dirty="0" smtClean="0">
                <a:latin typeface="Calibri" panose="020F0502020204030204" pitchFamily="34" charset="0"/>
              </a:rPr>
              <a:t>представляет ограниченную серию электромеханических машин </a:t>
            </a:r>
            <a:r>
              <a:rPr lang="ru-RU" dirty="0">
                <a:latin typeface="Calibri" panose="020F0502020204030204" pitchFamily="34" charset="0"/>
              </a:rPr>
              <a:t>с усиленной игольной пластиной, а также с измененной конструкцией для более интенсивного использования. Машина предназначена для работы с тканями различной плотности, в том числе и с тяжелыми, такими как: </a:t>
            </a:r>
            <a:r>
              <a:rPr lang="ru-RU" dirty="0" err="1">
                <a:latin typeface="Calibri" panose="020F0502020204030204" pitchFamily="34" charset="0"/>
              </a:rPr>
              <a:t>джинса</a:t>
            </a:r>
            <a:r>
              <a:rPr lang="ru-RU" dirty="0">
                <a:latin typeface="Calibri" panose="020F0502020204030204" pitchFamily="34" charset="0"/>
              </a:rPr>
              <a:t>, кожа, драп и т.д. В комплектацию машины входят иглы для работы с этими тканями</a:t>
            </a:r>
            <a:r>
              <a:rPr lang="ru-RU" dirty="0" smtClean="0">
                <a:latin typeface="Calibri" panose="020F0502020204030204" pitchFamily="34" charset="0"/>
              </a:rPr>
              <a:t>. Усиленная </a:t>
            </a:r>
            <a:r>
              <a:rPr lang="ru-RU" dirty="0">
                <a:latin typeface="Calibri" panose="020F0502020204030204" pitchFamily="34" charset="0"/>
              </a:rPr>
              <a:t>игольная пластина и надежная конструкция выдержат любые нагрузки. Отсюда и название машины – </a:t>
            </a:r>
            <a:r>
              <a:rPr lang="ru-RU" dirty="0" smtClean="0">
                <a:latin typeface="Calibri" panose="020F0502020204030204" pitchFamily="34" charset="0"/>
              </a:rPr>
              <a:t>HF37 </a:t>
            </a:r>
            <a:r>
              <a:rPr lang="ru-RU" dirty="0">
                <a:latin typeface="Calibri" panose="020F0502020204030204" pitchFamily="34" charset="0"/>
              </a:rPr>
              <a:t>STRONG &amp; TOUGH * (*СИЛЬНАЯ &amp; ПРОЧНАЯ)</a:t>
            </a:r>
          </a:p>
        </p:txBody>
      </p:sp>
    </p:spTree>
    <p:extLst>
      <p:ext uri="{BB962C8B-B14F-4D97-AF65-F5344CB8AC3E}">
        <p14:creationId xmlns:p14="http://schemas.microsoft.com/office/powerpoint/2010/main" val="230958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5148064" y="1700809"/>
            <a:ext cx="3538736" cy="3528392"/>
          </a:xfrm>
        </p:spPr>
        <p:txBody>
          <a:bodyPr>
            <a:noAutofit/>
          </a:bodyPr>
          <a:lstStyle/>
          <a:p>
            <a:pPr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1200" dirty="0" smtClean="0">
                <a:latin typeface="Calibri" panose="020F0502020204030204" pitchFamily="34" charset="0"/>
                <a:cs typeface="Times New Roman" pitchFamily="18" charset="0"/>
              </a:rPr>
              <a:t>37</a:t>
            </a:r>
            <a:r>
              <a:rPr lang="ru-RU" sz="1200" dirty="0" smtClean="0">
                <a:latin typeface="Calibri" panose="020F0502020204030204" pitchFamily="34" charset="0"/>
                <a:cs typeface="Times New Roman" pitchFamily="18" charset="0"/>
              </a:rPr>
              <a:t> видов строчек</a:t>
            </a:r>
          </a:p>
          <a:p>
            <a:pPr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200" dirty="0" smtClean="0">
                <a:latin typeface="Calibri" panose="020F0502020204030204" pitchFamily="34" charset="0"/>
                <a:cs typeface="Times New Roman" pitchFamily="18" charset="0"/>
              </a:rPr>
              <a:t>Автоматическая обработка петли  </a:t>
            </a:r>
          </a:p>
          <a:p>
            <a:pPr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200" dirty="0" smtClean="0">
                <a:latin typeface="Calibri" panose="020F0502020204030204" pitchFamily="34" charset="0"/>
                <a:cs typeface="Times New Roman" pitchFamily="18" charset="0"/>
              </a:rPr>
              <a:t>Горизонтальный челнок</a:t>
            </a:r>
          </a:p>
          <a:p>
            <a:pPr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200" dirty="0" smtClean="0">
                <a:latin typeface="Calibri" panose="020F0502020204030204" pitchFamily="34" charset="0"/>
                <a:cs typeface="Times New Roman" pitchFamily="18" charset="0"/>
              </a:rPr>
              <a:t>Нитевдеватель верхней нити</a:t>
            </a:r>
            <a:endParaRPr lang="en-US" sz="1200" dirty="0" smtClean="0">
              <a:latin typeface="Calibri" panose="020F0502020204030204" pitchFamily="34" charset="0"/>
              <a:cs typeface="Times New Roman" pitchFamily="18" charset="0"/>
            </a:endParaRPr>
          </a:p>
          <a:p>
            <a:pPr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200" dirty="0" smtClean="0">
                <a:latin typeface="Calibri" panose="020F0502020204030204" pitchFamily="34" charset="0"/>
                <a:cs typeface="Times New Roman" pitchFamily="18" charset="0"/>
              </a:rPr>
              <a:t>Плавная регулировка длины стежка и ширины зигзага</a:t>
            </a:r>
            <a:endParaRPr lang="en-US" sz="1200" dirty="0" smtClean="0">
              <a:latin typeface="Calibri" panose="020F0502020204030204" pitchFamily="34" charset="0"/>
              <a:cs typeface="Times New Roman" pitchFamily="18" charset="0"/>
            </a:endParaRPr>
          </a:p>
          <a:p>
            <a:pPr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200" dirty="0" smtClean="0">
                <a:latin typeface="Calibri" panose="020F0502020204030204" pitchFamily="34" charset="0"/>
                <a:cs typeface="Times New Roman" pitchFamily="18" charset="0"/>
              </a:rPr>
              <a:t>Металлическая игольная пластина</a:t>
            </a:r>
          </a:p>
          <a:p>
            <a:pPr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200" dirty="0" smtClean="0">
                <a:latin typeface="Calibri" panose="020F0502020204030204" pitchFamily="34" charset="0"/>
                <a:cs typeface="Times New Roman" pitchFamily="18" charset="0"/>
              </a:rPr>
              <a:t>Металлическое основание</a:t>
            </a:r>
          </a:p>
          <a:p>
            <a:pPr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200" dirty="0" smtClean="0">
                <a:latin typeface="Calibri" panose="020F0502020204030204" pitchFamily="34" charset="0"/>
                <a:cs typeface="Times New Roman" pitchFamily="18" charset="0"/>
              </a:rPr>
              <a:t>Система быстрой намотки шпульки F.A.S.T.</a:t>
            </a:r>
          </a:p>
          <a:p>
            <a:pPr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200" dirty="0" smtClean="0">
                <a:latin typeface="Calibri" panose="020F0502020204030204" pitchFamily="34" charset="0"/>
                <a:cs typeface="Times New Roman" pitchFamily="18" charset="0"/>
              </a:rPr>
              <a:t>Отключение транспортера</a:t>
            </a:r>
            <a:endParaRPr lang="ru-RU" sz="1200" dirty="0" smtClean="0">
              <a:latin typeface="Calibri" panose="020F0502020204030204" pitchFamily="34" charset="0"/>
              <a:cs typeface="Times New Roman" pitchFamily="18" charset="0"/>
            </a:endParaRPr>
          </a:p>
          <a:p>
            <a:pPr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200" dirty="0" smtClean="0">
                <a:latin typeface="Calibri" panose="020F0502020204030204" pitchFamily="34" charset="0"/>
                <a:cs typeface="Times New Roman" pitchFamily="18" charset="0"/>
              </a:rPr>
              <a:t>Функция «Свободный рукав»</a:t>
            </a:r>
          </a:p>
          <a:p>
            <a:pPr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200" dirty="0" smtClean="0">
                <a:latin typeface="Calibri" panose="020F0502020204030204" pitchFamily="34" charset="0"/>
                <a:cs typeface="Times New Roman" pitchFamily="18" charset="0"/>
              </a:rPr>
              <a:t>Светодиодная </a:t>
            </a:r>
            <a:r>
              <a:rPr lang="en-US" sz="1200" dirty="0" smtClean="0">
                <a:latin typeface="Calibri" panose="020F0502020204030204" pitchFamily="34" charset="0"/>
                <a:cs typeface="Times New Roman" pitchFamily="18" charset="0"/>
              </a:rPr>
              <a:t>LED </a:t>
            </a:r>
            <a:r>
              <a:rPr lang="ru-RU" sz="1200" dirty="0" smtClean="0">
                <a:latin typeface="Calibri" panose="020F0502020204030204" pitchFamily="34" charset="0"/>
                <a:cs typeface="Times New Roman" pitchFamily="18" charset="0"/>
              </a:rPr>
              <a:t>подсветка </a:t>
            </a:r>
          </a:p>
          <a:p>
            <a:pPr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200" dirty="0" smtClean="0">
                <a:latin typeface="Calibri" panose="020F0502020204030204" pitchFamily="34" charset="0"/>
                <a:cs typeface="Times New Roman" pitchFamily="18" charset="0"/>
              </a:rPr>
              <a:t>Шитье двойной иглой</a:t>
            </a:r>
          </a:p>
          <a:p>
            <a:pPr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200" dirty="0" smtClean="0">
                <a:latin typeface="Calibri" panose="020F0502020204030204" pitchFamily="34" charset="0"/>
                <a:cs typeface="Times New Roman" pitchFamily="18" charset="0"/>
              </a:rPr>
              <a:t>Длина стежка 4 мм</a:t>
            </a:r>
          </a:p>
          <a:p>
            <a:pPr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200" dirty="0" smtClean="0">
                <a:latin typeface="Calibri" panose="020F0502020204030204" pitchFamily="34" charset="0"/>
                <a:cs typeface="Times New Roman" pitchFamily="18" charset="0"/>
              </a:rPr>
              <a:t>Ширина зигзага 7мм</a:t>
            </a:r>
          </a:p>
          <a:p>
            <a:pPr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200" dirty="0" smtClean="0">
                <a:latin typeface="Calibri" panose="020F0502020204030204" pitchFamily="34" charset="0"/>
                <a:cs typeface="Times New Roman" pitchFamily="18" charset="0"/>
              </a:rPr>
              <a:t>Модель разработана  </a:t>
            </a:r>
            <a:r>
              <a:rPr lang="ru-RU" sz="1200" dirty="0">
                <a:latin typeface="Calibri" panose="020F0502020204030204" pitchFamily="34" charset="0"/>
                <a:cs typeface="Times New Roman" pitchFamily="18" charset="0"/>
              </a:rPr>
              <a:t>так, что можно шить двойной иглой с двумя верхними нитями. Можно использовать нити одного цвета или разных цветов для выполнения декоративных строчек.</a:t>
            </a:r>
            <a:endParaRPr lang="ru-RU" sz="1200" dirty="0" smtClean="0">
              <a:latin typeface="Calibri" panose="020F0502020204030204" pitchFamily="34" charset="0"/>
              <a:cs typeface="Times New Roman" pitchFamily="18" charset="0"/>
            </a:endParaRPr>
          </a:p>
          <a:p>
            <a:pPr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endParaRPr lang="ru-RU" sz="1200" dirty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1C600-6ACA-4310-A854-B5121D537E99}" type="slidenum">
              <a:rPr lang="ru-RU" smtClean="0"/>
              <a:t>4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64704"/>
            <a:ext cx="8363272" cy="72008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Технические характеристики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BROTHER</a:t>
            </a:r>
            <a:r>
              <a:rPr lang="en-US" sz="28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28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HF37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9078"/>
            <a:ext cx="4932040" cy="797634"/>
          </a:xfrm>
          <a:prstGeom prst="rect">
            <a:avLst/>
          </a:prstGeom>
        </p:spPr>
      </p:pic>
      <p:pic>
        <p:nvPicPr>
          <p:cNvPr id="2052" name="Picture 4" descr="https://images-na.ssl-images-amazon.com/images/I/71qHAY5mj9L._SL1500_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957686"/>
            <a:ext cx="2343726" cy="1562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772816"/>
            <a:ext cx="3060774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4581128"/>
            <a:ext cx="317569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018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1C600-6ACA-4310-A854-B5121D537E99}" type="slidenum">
              <a:rPr lang="ru-RU" smtClean="0"/>
              <a:t>5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64704"/>
            <a:ext cx="8363272" cy="72008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Швейные операции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BROTHER</a:t>
            </a:r>
            <a:r>
              <a:rPr lang="en-US" sz="28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28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HF37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9078"/>
            <a:ext cx="4932040" cy="797634"/>
          </a:xfrm>
          <a:prstGeom prst="rect">
            <a:avLst/>
          </a:prstGeom>
        </p:spPr>
      </p:pic>
      <p:pic>
        <p:nvPicPr>
          <p:cNvPr id="2" name="Picture 2" descr="https://www.brothershop.lv/images/products/nesakartotas-preces/hf-37-sujmasina/th/340x300_6/hf37-durien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504202"/>
            <a:ext cx="3895861" cy="2750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www.brothershop.lv/images/products/nesakartotas-preces/hf-37-sujmasina/th/340x300_6/brother_hf37_fro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132856"/>
            <a:ext cx="4104456" cy="2728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762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1C600-6ACA-4310-A854-B5121D537E99}" type="slidenum">
              <a:rPr lang="ru-RU" smtClean="0"/>
              <a:t>6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64704"/>
            <a:ext cx="8363272" cy="72008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Комплектация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BROTHER</a:t>
            </a:r>
            <a:r>
              <a:rPr lang="en-US" sz="28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28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HF</a:t>
            </a:r>
            <a:r>
              <a:rPr lang="ru-RU" sz="28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3</a:t>
            </a:r>
            <a:r>
              <a:rPr lang="en-US" sz="28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7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9078"/>
            <a:ext cx="4932040" cy="79763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580112" y="2003841"/>
            <a:ext cx="3319370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600" dirty="0" smtClean="0">
                <a:latin typeface="Calibri" panose="020F0502020204030204" pitchFamily="34" charset="0"/>
                <a:cs typeface="Times New Roman" pitchFamily="18" charset="0"/>
              </a:rPr>
              <a:t>Лапка для строчки «Зигзаг»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600" dirty="0" smtClean="0">
                <a:latin typeface="Calibri" panose="020F0502020204030204" pitchFamily="34" charset="0"/>
                <a:cs typeface="Times New Roman" pitchFamily="18" charset="0"/>
              </a:rPr>
              <a:t>Лапка для обметывания петель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600" dirty="0" smtClean="0">
                <a:latin typeface="Calibri" panose="020F0502020204030204" pitchFamily="34" charset="0"/>
                <a:cs typeface="Times New Roman" pitchFamily="18" charset="0"/>
              </a:rPr>
              <a:t>Лапка для вшивания молнии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600" dirty="0" smtClean="0">
                <a:latin typeface="Calibri" panose="020F0502020204030204" pitchFamily="34" charset="0"/>
                <a:cs typeface="Times New Roman" pitchFamily="18" charset="0"/>
              </a:rPr>
              <a:t>Лапка для пришивания пуговиц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600" dirty="0" smtClean="0">
                <a:latin typeface="Calibri" panose="020F0502020204030204" pitchFamily="34" charset="0"/>
                <a:cs typeface="Times New Roman" pitchFamily="18" charset="0"/>
              </a:rPr>
              <a:t>Лапка для потайной </a:t>
            </a:r>
            <a:r>
              <a:rPr lang="ru-RU" sz="1600" dirty="0" smtClean="0">
                <a:latin typeface="Calibri" panose="020F0502020204030204" pitchFamily="34" charset="0"/>
                <a:cs typeface="Times New Roman" pitchFamily="18" charset="0"/>
              </a:rPr>
              <a:t>строчки</a:t>
            </a:r>
            <a:endParaRPr lang="en-US" sz="1600" dirty="0" smtClean="0">
              <a:latin typeface="Calibri" panose="020F0502020204030204" pitchFamily="34" charset="0"/>
              <a:cs typeface="Times New Roman" pitchFamily="18" charset="0"/>
            </a:endParaRP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600" dirty="0" smtClean="0">
                <a:latin typeface="Calibri" panose="020F0502020204030204" pitchFamily="34" charset="0"/>
                <a:cs typeface="Times New Roman" pitchFamily="18" charset="0"/>
              </a:rPr>
              <a:t>Тефлоновая лапка</a:t>
            </a:r>
            <a:endParaRPr lang="ru-RU" sz="1600" dirty="0" smtClean="0">
              <a:latin typeface="Calibri" panose="020F0502020204030204" pitchFamily="34" charset="0"/>
              <a:cs typeface="Times New Roman" pitchFamily="18" charset="0"/>
            </a:endParaRP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600" dirty="0" smtClean="0">
                <a:latin typeface="Calibri" panose="020F0502020204030204" pitchFamily="34" charset="0"/>
                <a:cs typeface="Times New Roman" pitchFamily="18" charset="0"/>
              </a:rPr>
              <a:t>Стержень для второй катушки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600" dirty="0" smtClean="0">
                <a:latin typeface="Calibri" panose="020F0502020204030204" pitchFamily="34" charset="0"/>
                <a:cs typeface="Times New Roman" pitchFamily="18" charset="0"/>
              </a:rPr>
              <a:t>Колпачок катушки «А»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600" dirty="0" smtClean="0">
                <a:latin typeface="Calibri" panose="020F0502020204030204" pitchFamily="34" charset="0"/>
                <a:cs typeface="Times New Roman" pitchFamily="18" charset="0"/>
              </a:rPr>
              <a:t>Колпачок катушки «В»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600" dirty="0" smtClean="0">
                <a:latin typeface="Calibri" panose="020F0502020204030204" pitchFamily="34" charset="0"/>
                <a:cs typeface="Times New Roman" pitchFamily="18" charset="0"/>
              </a:rPr>
              <a:t>Шпульки (3 </a:t>
            </a:r>
            <a:r>
              <a:rPr lang="ru-RU" sz="1600" dirty="0" err="1" smtClean="0">
                <a:latin typeface="Calibri" panose="020F0502020204030204" pitchFamily="34" charset="0"/>
                <a:cs typeface="Times New Roman" pitchFamily="18" charset="0"/>
              </a:rPr>
              <a:t>шт</a:t>
            </a:r>
            <a:r>
              <a:rPr lang="ru-RU" sz="1600" dirty="0" smtClean="0">
                <a:latin typeface="Calibri" panose="020F0502020204030204" pitchFamily="34" charset="0"/>
                <a:cs typeface="Times New Roman" pitchFamily="18" charset="0"/>
              </a:rPr>
              <a:t>)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600" dirty="0" smtClean="0">
                <a:latin typeface="Calibri" panose="020F0502020204030204" pitchFamily="34" charset="0"/>
                <a:cs typeface="Times New Roman" pitchFamily="18" charset="0"/>
              </a:rPr>
              <a:t>Двойная игла (2/75)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600" dirty="0" smtClean="0">
                <a:latin typeface="Calibri" panose="020F0502020204030204" pitchFamily="34" charset="0"/>
                <a:cs typeface="Times New Roman" pitchFamily="18" charset="0"/>
              </a:rPr>
              <a:t>Набор игл (90/14)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600" dirty="0" smtClean="0">
                <a:latin typeface="Calibri" panose="020F0502020204030204" pitchFamily="34" charset="0"/>
                <a:cs typeface="Times New Roman" pitchFamily="18" charset="0"/>
              </a:rPr>
              <a:t>Дискообразная отвертка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600" dirty="0" smtClean="0">
                <a:latin typeface="Calibri" panose="020F0502020204030204" pitchFamily="34" charset="0"/>
                <a:cs typeface="Times New Roman" pitchFamily="18" charset="0"/>
              </a:rPr>
              <a:t>Вспарыватель для петель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600" dirty="0" smtClean="0">
                <a:latin typeface="Calibri" panose="020F0502020204030204" pitchFamily="34" charset="0"/>
                <a:cs typeface="Times New Roman" pitchFamily="18" charset="0"/>
              </a:rPr>
              <a:t>Щеточка для очистки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600" dirty="0" smtClean="0">
                <a:latin typeface="Calibri" panose="020F0502020204030204" pitchFamily="34" charset="0"/>
                <a:cs typeface="Times New Roman" pitchFamily="18" charset="0"/>
              </a:rPr>
              <a:t>Педаль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Ø"/>
            </a:pPr>
            <a:r>
              <a:rPr lang="ru-RU" sz="1600" dirty="0" smtClean="0">
                <a:latin typeface="Calibri" panose="020F0502020204030204" pitchFamily="34" charset="0"/>
                <a:cs typeface="Times New Roman" pitchFamily="18" charset="0"/>
              </a:rPr>
              <a:t>Жесткий чехол</a:t>
            </a:r>
          </a:p>
          <a:p>
            <a:pPr marL="342900" indent="-342900">
              <a:buAutoNum type="arabicPeriod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6" descr="https://images-na.ssl-images-amazon.com/images/I/81Z2xlOWnFL._SL1500_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132855"/>
            <a:ext cx="4174139" cy="3703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7556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1C600-6ACA-4310-A854-B5121D537E99}" type="slidenum">
              <a:rPr lang="ru-RU" smtClean="0"/>
              <a:t>7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55828"/>
            <a:ext cx="8363272" cy="884939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BROTHER</a:t>
            </a:r>
            <a:r>
              <a:rPr lang="en-US" sz="28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28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HF</a:t>
            </a:r>
            <a:r>
              <a:rPr lang="ru-RU" sz="28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3</a:t>
            </a:r>
            <a:r>
              <a:rPr lang="en-US" sz="28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7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9078"/>
            <a:ext cx="4932040" cy="797634"/>
          </a:xfrm>
          <a:prstGeom prst="rect">
            <a:avLst/>
          </a:prstGeom>
        </p:spPr>
      </p:pic>
      <p:pic>
        <p:nvPicPr>
          <p:cNvPr id="9" name="Picture 6" descr="https://images-na.ssl-images-amazon.com/images/I/81Z2xlOWnFL._SL1500_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252" y="1772816"/>
            <a:ext cx="2759135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881" y="4904152"/>
            <a:ext cx="2232248" cy="1169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https://brother-friends.ru/wp-content/uploads/2017/06/91QQUzj4q8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1" y="2708919"/>
            <a:ext cx="1995474" cy="1995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455254"/>
            <a:ext cx="1965633" cy="196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023988"/>
            <a:ext cx="1965632" cy="2269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604105"/>
            <a:ext cx="1986713" cy="1769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681" y="479898"/>
            <a:ext cx="2142994" cy="1678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6215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1415</TotalTime>
  <Words>242</Words>
  <Application>Microsoft Office PowerPoint</Application>
  <PresentationFormat>Экран (4:3)</PresentationFormat>
  <Paragraphs>46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Открытая</vt:lpstr>
      <vt:lpstr>Бытовые швейные машины</vt:lpstr>
      <vt:lpstr>Презентация PowerPoint</vt:lpstr>
      <vt:lpstr>BROTHER HF37</vt:lpstr>
      <vt:lpstr>Технические характеристики BROTHER HF37</vt:lpstr>
      <vt:lpstr>Швейные операции BROTHER HF37</vt:lpstr>
      <vt:lpstr>Комплектация BROTHER HF37</vt:lpstr>
      <vt:lpstr> BROTHER HF37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Представляем вашему вниманию модели:</dc:title>
  <dc:creator>ТЛВ</dc:creator>
  <cp:lastModifiedBy>ЛОИ</cp:lastModifiedBy>
  <cp:revision>197</cp:revision>
  <dcterms:created xsi:type="dcterms:W3CDTF">2012-11-14T09:26:02Z</dcterms:created>
  <dcterms:modified xsi:type="dcterms:W3CDTF">2019-10-23T14:38:55Z</dcterms:modified>
</cp:coreProperties>
</file>